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image" Target="../media/image2.png"/><Relationship Id="rId5" Type="http://schemas.openxmlformats.org/officeDocument/2006/relationships/image" Target="../media/image2.tif"/><Relationship Id="rId6" Type="http://schemas.openxmlformats.org/officeDocument/2006/relationships/image" Target="../media/image3.tif"/><Relationship Id="rId7" Type="http://schemas.openxmlformats.org/officeDocument/2006/relationships/image" Target="../media/image4.tif"/><Relationship Id="rId8" Type="http://schemas.openxmlformats.org/officeDocument/2006/relationships/image" Target="../media/image5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roup"/>
          <p:cNvGrpSpPr/>
          <p:nvPr/>
        </p:nvGrpSpPr>
        <p:grpSpPr>
          <a:xfrm>
            <a:off x="1863151" y="827296"/>
            <a:ext cx="2540001" cy="3011005"/>
            <a:chOff x="0" y="79"/>
            <a:chExt cx="2540000" cy="3011004"/>
          </a:xfrm>
        </p:grpSpPr>
        <p:grpSp>
          <p:nvGrpSpPr>
            <p:cNvPr id="143" name="Group"/>
            <p:cNvGrpSpPr/>
            <p:nvPr/>
          </p:nvGrpSpPr>
          <p:grpSpPr>
            <a:xfrm>
              <a:off x="0" y="79"/>
              <a:ext cx="2540000" cy="500474"/>
              <a:chOff x="0" y="79"/>
              <a:chExt cx="2539999" cy="500472"/>
            </a:xfrm>
          </p:grpSpPr>
          <p:grpSp>
            <p:nvGrpSpPr>
              <p:cNvPr id="121" name="Group"/>
              <p:cNvGrpSpPr/>
              <p:nvPr/>
            </p:nvGrpSpPr>
            <p:grpSpPr>
              <a:xfrm>
                <a:off x="0" y="79"/>
                <a:ext cx="220740" cy="500474"/>
                <a:chOff x="0" y="79"/>
                <a:chExt cx="220739" cy="500472"/>
              </a:xfrm>
            </p:grpSpPr>
            <p:pic>
              <p:nvPicPr>
                <p:cNvPr id="119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20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24" name="Group"/>
              <p:cNvGrpSpPr/>
              <p:nvPr/>
            </p:nvGrpSpPr>
            <p:grpSpPr>
              <a:xfrm>
                <a:off x="331322" y="79"/>
                <a:ext cx="220741" cy="500474"/>
                <a:chOff x="0" y="79"/>
                <a:chExt cx="220739" cy="500472"/>
              </a:xfrm>
            </p:grpSpPr>
            <p:pic>
              <p:nvPicPr>
                <p:cNvPr id="122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23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27" name="Group"/>
              <p:cNvGrpSpPr/>
              <p:nvPr/>
            </p:nvGrpSpPr>
            <p:grpSpPr>
              <a:xfrm>
                <a:off x="662645" y="79"/>
                <a:ext cx="220741" cy="500474"/>
                <a:chOff x="0" y="79"/>
                <a:chExt cx="220739" cy="500472"/>
              </a:xfrm>
            </p:grpSpPr>
            <p:pic>
              <p:nvPicPr>
                <p:cNvPr id="125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26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30" name="Group"/>
              <p:cNvGrpSpPr/>
              <p:nvPr/>
            </p:nvGrpSpPr>
            <p:grpSpPr>
              <a:xfrm>
                <a:off x="993968" y="79"/>
                <a:ext cx="220741" cy="500474"/>
                <a:chOff x="0" y="79"/>
                <a:chExt cx="220739" cy="500472"/>
              </a:xfrm>
            </p:grpSpPr>
            <p:pic>
              <p:nvPicPr>
                <p:cNvPr id="128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29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33" name="Group"/>
              <p:cNvGrpSpPr/>
              <p:nvPr/>
            </p:nvGrpSpPr>
            <p:grpSpPr>
              <a:xfrm>
                <a:off x="1325291" y="79"/>
                <a:ext cx="220741" cy="500474"/>
                <a:chOff x="0" y="79"/>
                <a:chExt cx="220739" cy="500472"/>
              </a:xfrm>
            </p:grpSpPr>
            <p:pic>
              <p:nvPicPr>
                <p:cNvPr id="131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32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36" name="Group"/>
              <p:cNvGrpSpPr/>
              <p:nvPr/>
            </p:nvGrpSpPr>
            <p:grpSpPr>
              <a:xfrm>
                <a:off x="1656614" y="79"/>
                <a:ext cx="220741" cy="500474"/>
                <a:chOff x="0" y="79"/>
                <a:chExt cx="220739" cy="500472"/>
              </a:xfrm>
            </p:grpSpPr>
            <p:pic>
              <p:nvPicPr>
                <p:cNvPr id="134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35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39" name="Group"/>
              <p:cNvGrpSpPr/>
              <p:nvPr/>
            </p:nvGrpSpPr>
            <p:grpSpPr>
              <a:xfrm>
                <a:off x="1987937" y="79"/>
                <a:ext cx="220741" cy="500474"/>
                <a:chOff x="0" y="79"/>
                <a:chExt cx="220739" cy="500472"/>
              </a:xfrm>
            </p:grpSpPr>
            <p:pic>
              <p:nvPicPr>
                <p:cNvPr id="137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38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42" name="Group"/>
              <p:cNvGrpSpPr/>
              <p:nvPr/>
            </p:nvGrpSpPr>
            <p:grpSpPr>
              <a:xfrm>
                <a:off x="2319259" y="79"/>
                <a:ext cx="220741" cy="500474"/>
                <a:chOff x="0" y="79"/>
                <a:chExt cx="220739" cy="500472"/>
              </a:xfrm>
            </p:grpSpPr>
            <p:pic>
              <p:nvPicPr>
                <p:cNvPr id="140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41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</p:grpSp>
        <p:grpSp>
          <p:nvGrpSpPr>
            <p:cNvPr id="168" name="Group"/>
            <p:cNvGrpSpPr/>
            <p:nvPr/>
          </p:nvGrpSpPr>
          <p:grpSpPr>
            <a:xfrm>
              <a:off x="0" y="1255346"/>
              <a:ext cx="2540000" cy="500473"/>
              <a:chOff x="0" y="79"/>
              <a:chExt cx="2539999" cy="500472"/>
            </a:xfrm>
          </p:grpSpPr>
          <p:grpSp>
            <p:nvGrpSpPr>
              <p:cNvPr id="146" name="Group"/>
              <p:cNvGrpSpPr/>
              <p:nvPr/>
            </p:nvGrpSpPr>
            <p:grpSpPr>
              <a:xfrm>
                <a:off x="0" y="79"/>
                <a:ext cx="220740" cy="500474"/>
                <a:chOff x="0" y="79"/>
                <a:chExt cx="220739" cy="500472"/>
              </a:xfrm>
            </p:grpSpPr>
            <p:pic>
              <p:nvPicPr>
                <p:cNvPr id="144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45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49" name="Group"/>
              <p:cNvGrpSpPr/>
              <p:nvPr/>
            </p:nvGrpSpPr>
            <p:grpSpPr>
              <a:xfrm>
                <a:off x="331322" y="79"/>
                <a:ext cx="220741" cy="500474"/>
                <a:chOff x="0" y="79"/>
                <a:chExt cx="220739" cy="500472"/>
              </a:xfrm>
            </p:grpSpPr>
            <p:pic>
              <p:nvPicPr>
                <p:cNvPr id="147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48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52" name="Group"/>
              <p:cNvGrpSpPr/>
              <p:nvPr/>
            </p:nvGrpSpPr>
            <p:grpSpPr>
              <a:xfrm>
                <a:off x="662645" y="79"/>
                <a:ext cx="220741" cy="500474"/>
                <a:chOff x="0" y="79"/>
                <a:chExt cx="220739" cy="500472"/>
              </a:xfrm>
            </p:grpSpPr>
            <p:pic>
              <p:nvPicPr>
                <p:cNvPr id="150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51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55" name="Group"/>
              <p:cNvGrpSpPr/>
              <p:nvPr/>
            </p:nvGrpSpPr>
            <p:grpSpPr>
              <a:xfrm>
                <a:off x="993968" y="79"/>
                <a:ext cx="220741" cy="500474"/>
                <a:chOff x="0" y="79"/>
                <a:chExt cx="220739" cy="500472"/>
              </a:xfrm>
            </p:grpSpPr>
            <p:pic>
              <p:nvPicPr>
                <p:cNvPr id="153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54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58" name="Group"/>
              <p:cNvGrpSpPr/>
              <p:nvPr/>
            </p:nvGrpSpPr>
            <p:grpSpPr>
              <a:xfrm>
                <a:off x="1325291" y="79"/>
                <a:ext cx="220741" cy="500474"/>
                <a:chOff x="0" y="79"/>
                <a:chExt cx="220739" cy="500472"/>
              </a:xfrm>
            </p:grpSpPr>
            <p:pic>
              <p:nvPicPr>
                <p:cNvPr id="156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57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61" name="Group"/>
              <p:cNvGrpSpPr/>
              <p:nvPr/>
            </p:nvGrpSpPr>
            <p:grpSpPr>
              <a:xfrm>
                <a:off x="1656614" y="79"/>
                <a:ext cx="220741" cy="500474"/>
                <a:chOff x="0" y="79"/>
                <a:chExt cx="220739" cy="500472"/>
              </a:xfrm>
            </p:grpSpPr>
            <p:pic>
              <p:nvPicPr>
                <p:cNvPr id="159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60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64" name="Group"/>
              <p:cNvGrpSpPr/>
              <p:nvPr/>
            </p:nvGrpSpPr>
            <p:grpSpPr>
              <a:xfrm>
                <a:off x="1987937" y="79"/>
                <a:ext cx="220741" cy="500474"/>
                <a:chOff x="0" y="79"/>
                <a:chExt cx="220739" cy="500472"/>
              </a:xfrm>
            </p:grpSpPr>
            <p:pic>
              <p:nvPicPr>
                <p:cNvPr id="162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63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67" name="Group"/>
              <p:cNvGrpSpPr/>
              <p:nvPr/>
            </p:nvGrpSpPr>
            <p:grpSpPr>
              <a:xfrm>
                <a:off x="2319259" y="79"/>
                <a:ext cx="220741" cy="500474"/>
                <a:chOff x="0" y="79"/>
                <a:chExt cx="220739" cy="500472"/>
              </a:xfrm>
            </p:grpSpPr>
            <p:pic>
              <p:nvPicPr>
                <p:cNvPr id="165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66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</p:grpSp>
        <p:grpSp>
          <p:nvGrpSpPr>
            <p:cNvPr id="193" name="Group"/>
            <p:cNvGrpSpPr/>
            <p:nvPr/>
          </p:nvGrpSpPr>
          <p:grpSpPr>
            <a:xfrm>
              <a:off x="0" y="2510612"/>
              <a:ext cx="2540000" cy="500473"/>
              <a:chOff x="0" y="79"/>
              <a:chExt cx="2539999" cy="500472"/>
            </a:xfrm>
          </p:grpSpPr>
          <p:grpSp>
            <p:nvGrpSpPr>
              <p:cNvPr id="171" name="Group"/>
              <p:cNvGrpSpPr/>
              <p:nvPr/>
            </p:nvGrpSpPr>
            <p:grpSpPr>
              <a:xfrm>
                <a:off x="0" y="79"/>
                <a:ext cx="220740" cy="500474"/>
                <a:chOff x="0" y="79"/>
                <a:chExt cx="220739" cy="500472"/>
              </a:xfrm>
            </p:grpSpPr>
            <p:pic>
              <p:nvPicPr>
                <p:cNvPr id="169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70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74" name="Group"/>
              <p:cNvGrpSpPr/>
              <p:nvPr/>
            </p:nvGrpSpPr>
            <p:grpSpPr>
              <a:xfrm>
                <a:off x="331322" y="79"/>
                <a:ext cx="220741" cy="500474"/>
                <a:chOff x="0" y="79"/>
                <a:chExt cx="220739" cy="500472"/>
              </a:xfrm>
            </p:grpSpPr>
            <p:pic>
              <p:nvPicPr>
                <p:cNvPr id="172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73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77" name="Group"/>
              <p:cNvGrpSpPr/>
              <p:nvPr/>
            </p:nvGrpSpPr>
            <p:grpSpPr>
              <a:xfrm>
                <a:off x="662645" y="79"/>
                <a:ext cx="220741" cy="500474"/>
                <a:chOff x="0" y="79"/>
                <a:chExt cx="220739" cy="500472"/>
              </a:xfrm>
            </p:grpSpPr>
            <p:pic>
              <p:nvPicPr>
                <p:cNvPr id="175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76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80" name="Group"/>
              <p:cNvGrpSpPr/>
              <p:nvPr/>
            </p:nvGrpSpPr>
            <p:grpSpPr>
              <a:xfrm>
                <a:off x="993968" y="79"/>
                <a:ext cx="220741" cy="500474"/>
                <a:chOff x="0" y="79"/>
                <a:chExt cx="220739" cy="500472"/>
              </a:xfrm>
            </p:grpSpPr>
            <p:pic>
              <p:nvPicPr>
                <p:cNvPr id="178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79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83" name="Group"/>
              <p:cNvGrpSpPr/>
              <p:nvPr/>
            </p:nvGrpSpPr>
            <p:grpSpPr>
              <a:xfrm>
                <a:off x="1325291" y="79"/>
                <a:ext cx="220741" cy="500474"/>
                <a:chOff x="0" y="79"/>
                <a:chExt cx="220739" cy="500472"/>
              </a:xfrm>
            </p:grpSpPr>
            <p:pic>
              <p:nvPicPr>
                <p:cNvPr id="181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2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86" name="Group"/>
              <p:cNvGrpSpPr/>
              <p:nvPr/>
            </p:nvGrpSpPr>
            <p:grpSpPr>
              <a:xfrm>
                <a:off x="1656614" y="79"/>
                <a:ext cx="220741" cy="500474"/>
                <a:chOff x="0" y="79"/>
                <a:chExt cx="220739" cy="500472"/>
              </a:xfrm>
            </p:grpSpPr>
            <p:pic>
              <p:nvPicPr>
                <p:cNvPr id="184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5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89" name="Group"/>
              <p:cNvGrpSpPr/>
              <p:nvPr/>
            </p:nvGrpSpPr>
            <p:grpSpPr>
              <a:xfrm>
                <a:off x="1987937" y="79"/>
                <a:ext cx="220741" cy="500474"/>
                <a:chOff x="0" y="79"/>
                <a:chExt cx="220739" cy="500472"/>
              </a:xfrm>
            </p:grpSpPr>
            <p:pic>
              <p:nvPicPr>
                <p:cNvPr id="187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8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92" name="Group"/>
              <p:cNvGrpSpPr/>
              <p:nvPr/>
            </p:nvGrpSpPr>
            <p:grpSpPr>
              <a:xfrm>
                <a:off x="2319259" y="79"/>
                <a:ext cx="220741" cy="500474"/>
                <a:chOff x="0" y="79"/>
                <a:chExt cx="220739" cy="500472"/>
              </a:xfrm>
            </p:grpSpPr>
            <p:pic>
              <p:nvPicPr>
                <p:cNvPr id="190" name="world-war-1-soldier-silhouette-3.png" descr="world-war-1-soldier-silhouette-3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 l="26589" t="16605" r="30055" b="0"/>
                <a:stretch>
                  <a:fillRect/>
                </a:stretch>
              </p:blipFill>
              <p:spPr>
                <a:xfrm>
                  <a:off x="0" y="75947"/>
                  <a:ext cx="220740" cy="42460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91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89" t="5348" r="43461" b="80897"/>
                <a:stretch>
                  <a:fillRect/>
                </a:stretch>
              </p:blipFill>
              <p:spPr>
                <a:xfrm>
                  <a:off x="45223" y="79"/>
                  <a:ext cx="97747" cy="908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0" h="21378" fill="norm" stroke="1" extrusionOk="0">
                      <a:moveTo>
                        <a:pt x="10666" y="355"/>
                      </a:moveTo>
                      <a:cubicBezTo>
                        <a:pt x="9096" y="-222"/>
                        <a:pt x="7445" y="-137"/>
                        <a:pt x="6359" y="915"/>
                      </a:cubicBezTo>
                      <a:cubicBezTo>
                        <a:pt x="5193" y="2044"/>
                        <a:pt x="4163" y="5140"/>
                        <a:pt x="4163" y="7362"/>
                      </a:cubicBezTo>
                      <a:cubicBezTo>
                        <a:pt x="4163" y="8482"/>
                        <a:pt x="3716" y="8975"/>
                        <a:pt x="2051" y="9698"/>
                      </a:cubicBezTo>
                      <a:cubicBezTo>
                        <a:pt x="-800" y="10938"/>
                        <a:pt x="-671" y="11811"/>
                        <a:pt x="2389" y="11567"/>
                      </a:cubicBezTo>
                      <a:cubicBezTo>
                        <a:pt x="5171" y="11345"/>
                        <a:pt x="4977" y="10943"/>
                        <a:pt x="6274" y="17173"/>
                      </a:cubicBezTo>
                      <a:cubicBezTo>
                        <a:pt x="6610" y="18785"/>
                        <a:pt x="7199" y="20367"/>
                        <a:pt x="7625" y="20631"/>
                      </a:cubicBezTo>
                      <a:cubicBezTo>
                        <a:pt x="7875" y="20785"/>
                        <a:pt x="7503" y="21194"/>
                        <a:pt x="7541" y="21378"/>
                      </a:cubicBezTo>
                      <a:lnTo>
                        <a:pt x="18013" y="21378"/>
                      </a:lnTo>
                      <a:cubicBezTo>
                        <a:pt x="16120" y="19895"/>
                        <a:pt x="14719" y="18333"/>
                        <a:pt x="14719" y="17173"/>
                      </a:cubicBezTo>
                      <a:cubicBezTo>
                        <a:pt x="14719" y="16411"/>
                        <a:pt x="15017" y="15599"/>
                        <a:pt x="15311" y="15398"/>
                      </a:cubicBezTo>
                      <a:cubicBezTo>
                        <a:pt x="15604" y="15197"/>
                        <a:pt x="15781" y="13918"/>
                        <a:pt x="15733" y="12501"/>
                      </a:cubicBezTo>
                      <a:cubicBezTo>
                        <a:pt x="15629" y="9468"/>
                        <a:pt x="16221" y="8483"/>
                        <a:pt x="18858" y="7456"/>
                      </a:cubicBezTo>
                      <a:lnTo>
                        <a:pt x="20800" y="6615"/>
                      </a:lnTo>
                      <a:lnTo>
                        <a:pt x="18182" y="6335"/>
                      </a:lnTo>
                      <a:cubicBezTo>
                        <a:pt x="15812" y="6066"/>
                        <a:pt x="15457" y="5817"/>
                        <a:pt x="14550" y="3905"/>
                      </a:cubicBezTo>
                      <a:cubicBezTo>
                        <a:pt x="13716" y="2147"/>
                        <a:pt x="12235" y="931"/>
                        <a:pt x="10666" y="35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  <p:grpSp>
        <p:nvGrpSpPr>
          <p:cNvPr id="221" name="Group"/>
          <p:cNvGrpSpPr/>
          <p:nvPr/>
        </p:nvGrpSpPr>
        <p:grpSpPr>
          <a:xfrm>
            <a:off x="1317807" y="5187979"/>
            <a:ext cx="4356311" cy="2620759"/>
            <a:chOff x="0" y="0"/>
            <a:chExt cx="4356309" cy="2620758"/>
          </a:xfrm>
        </p:grpSpPr>
        <p:grpSp>
          <p:nvGrpSpPr>
            <p:cNvPr id="197" name="Group"/>
            <p:cNvGrpSpPr/>
            <p:nvPr/>
          </p:nvGrpSpPr>
          <p:grpSpPr>
            <a:xfrm>
              <a:off x="60049" y="15858"/>
              <a:ext cx="155668" cy="464867"/>
              <a:chOff x="0" y="-87"/>
              <a:chExt cx="155667" cy="464865"/>
            </a:xfrm>
          </p:grpSpPr>
          <p:pic>
            <p:nvPicPr>
              <p:cNvPr id="195" name="Image" descr="Image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rcRect l="35884" t="5322" r="43397" b="80850"/>
              <a:stretch>
                <a:fillRect/>
              </a:stretch>
            </p:blipFill>
            <p:spPr>
              <a:xfrm flipH="1">
                <a:off x="43632" y="-88"/>
                <a:ext cx="99039" cy="82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4" h="21359" fill="norm" stroke="1" extrusionOk="0">
                    <a:moveTo>
                      <a:pt x="10633" y="332"/>
                    </a:moveTo>
                    <a:cubicBezTo>
                      <a:pt x="9069" y="-241"/>
                      <a:pt x="7464" y="-96"/>
                      <a:pt x="6381" y="950"/>
                    </a:cubicBezTo>
                    <a:cubicBezTo>
                      <a:pt x="5220" y="2073"/>
                      <a:pt x="4131" y="5132"/>
                      <a:pt x="4131" y="7341"/>
                    </a:cubicBezTo>
                    <a:cubicBezTo>
                      <a:pt x="4131" y="8453"/>
                      <a:pt x="3705" y="8993"/>
                      <a:pt x="2046" y="9712"/>
                    </a:cubicBezTo>
                    <a:cubicBezTo>
                      <a:pt x="-796" y="10943"/>
                      <a:pt x="-670" y="11706"/>
                      <a:pt x="2380" y="11464"/>
                    </a:cubicBezTo>
                    <a:cubicBezTo>
                      <a:pt x="5153" y="11244"/>
                      <a:pt x="4922" y="10942"/>
                      <a:pt x="6215" y="17133"/>
                    </a:cubicBezTo>
                    <a:cubicBezTo>
                      <a:pt x="6549" y="18734"/>
                      <a:pt x="7207" y="20272"/>
                      <a:pt x="7632" y="20534"/>
                    </a:cubicBezTo>
                    <a:cubicBezTo>
                      <a:pt x="7910" y="20706"/>
                      <a:pt x="7452" y="21142"/>
                      <a:pt x="7465" y="21359"/>
                    </a:cubicBezTo>
                    <a:lnTo>
                      <a:pt x="18053" y="21359"/>
                    </a:lnTo>
                    <a:cubicBezTo>
                      <a:pt x="16128" y="19870"/>
                      <a:pt x="14718" y="18299"/>
                      <a:pt x="14718" y="17133"/>
                    </a:cubicBezTo>
                    <a:cubicBezTo>
                      <a:pt x="14718" y="16375"/>
                      <a:pt x="14926" y="15580"/>
                      <a:pt x="15218" y="15381"/>
                    </a:cubicBezTo>
                    <a:cubicBezTo>
                      <a:pt x="15511" y="15181"/>
                      <a:pt x="15767" y="13903"/>
                      <a:pt x="15719" y="12495"/>
                    </a:cubicBezTo>
                    <a:cubicBezTo>
                      <a:pt x="15615" y="9480"/>
                      <a:pt x="16175" y="8465"/>
                      <a:pt x="18803" y="7444"/>
                    </a:cubicBezTo>
                    <a:lnTo>
                      <a:pt x="20804" y="6620"/>
                    </a:lnTo>
                    <a:lnTo>
                      <a:pt x="18136" y="6310"/>
                    </a:lnTo>
                    <a:cubicBezTo>
                      <a:pt x="15774" y="6043"/>
                      <a:pt x="15456" y="5840"/>
                      <a:pt x="14551" y="3940"/>
                    </a:cubicBezTo>
                    <a:cubicBezTo>
                      <a:pt x="13720" y="2192"/>
                      <a:pt x="12198" y="905"/>
                      <a:pt x="10633" y="332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6" name="images.png" descr="images.png"/>
              <p:cNvPicPr>
                <a:picLocks noChangeAspect="0"/>
              </p:cNvPicPr>
              <p:nvPr/>
            </p:nvPicPr>
            <p:blipFill>
              <a:blip r:embed="rId4">
                <a:extLst/>
              </a:blip>
              <a:srcRect l="0" t="16694" r="0" b="0"/>
              <a:stretch>
                <a:fillRect/>
              </a:stretch>
            </p:blipFill>
            <p:spPr>
              <a:xfrm>
                <a:off x="0" y="76624"/>
                <a:ext cx="155668" cy="3881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00" name="Group"/>
            <p:cNvGrpSpPr/>
            <p:nvPr/>
          </p:nvGrpSpPr>
          <p:grpSpPr>
            <a:xfrm>
              <a:off x="60049" y="1007471"/>
              <a:ext cx="155668" cy="464867"/>
              <a:chOff x="0" y="-87"/>
              <a:chExt cx="155667" cy="464865"/>
            </a:xfrm>
          </p:grpSpPr>
          <p:pic>
            <p:nvPicPr>
              <p:cNvPr id="198" name="Image" descr="Image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rcRect l="35884" t="5322" r="43397" b="80850"/>
              <a:stretch>
                <a:fillRect/>
              </a:stretch>
            </p:blipFill>
            <p:spPr>
              <a:xfrm flipH="1">
                <a:off x="43632" y="-88"/>
                <a:ext cx="99039" cy="82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4" h="21359" fill="norm" stroke="1" extrusionOk="0">
                    <a:moveTo>
                      <a:pt x="10633" y="332"/>
                    </a:moveTo>
                    <a:cubicBezTo>
                      <a:pt x="9069" y="-241"/>
                      <a:pt x="7464" y="-96"/>
                      <a:pt x="6381" y="950"/>
                    </a:cubicBezTo>
                    <a:cubicBezTo>
                      <a:pt x="5220" y="2073"/>
                      <a:pt x="4131" y="5132"/>
                      <a:pt x="4131" y="7341"/>
                    </a:cubicBezTo>
                    <a:cubicBezTo>
                      <a:pt x="4131" y="8453"/>
                      <a:pt x="3705" y="8993"/>
                      <a:pt x="2046" y="9712"/>
                    </a:cubicBezTo>
                    <a:cubicBezTo>
                      <a:pt x="-796" y="10943"/>
                      <a:pt x="-670" y="11706"/>
                      <a:pt x="2380" y="11464"/>
                    </a:cubicBezTo>
                    <a:cubicBezTo>
                      <a:pt x="5153" y="11244"/>
                      <a:pt x="4922" y="10942"/>
                      <a:pt x="6215" y="17133"/>
                    </a:cubicBezTo>
                    <a:cubicBezTo>
                      <a:pt x="6549" y="18734"/>
                      <a:pt x="7207" y="20272"/>
                      <a:pt x="7632" y="20534"/>
                    </a:cubicBezTo>
                    <a:cubicBezTo>
                      <a:pt x="7910" y="20706"/>
                      <a:pt x="7452" y="21142"/>
                      <a:pt x="7465" y="21359"/>
                    </a:cubicBezTo>
                    <a:lnTo>
                      <a:pt x="18053" y="21359"/>
                    </a:lnTo>
                    <a:cubicBezTo>
                      <a:pt x="16128" y="19870"/>
                      <a:pt x="14718" y="18299"/>
                      <a:pt x="14718" y="17133"/>
                    </a:cubicBezTo>
                    <a:cubicBezTo>
                      <a:pt x="14718" y="16375"/>
                      <a:pt x="14926" y="15580"/>
                      <a:pt x="15218" y="15381"/>
                    </a:cubicBezTo>
                    <a:cubicBezTo>
                      <a:pt x="15511" y="15181"/>
                      <a:pt x="15767" y="13903"/>
                      <a:pt x="15719" y="12495"/>
                    </a:cubicBezTo>
                    <a:cubicBezTo>
                      <a:pt x="15615" y="9480"/>
                      <a:pt x="16175" y="8465"/>
                      <a:pt x="18803" y="7444"/>
                    </a:cubicBezTo>
                    <a:lnTo>
                      <a:pt x="20804" y="6620"/>
                    </a:lnTo>
                    <a:lnTo>
                      <a:pt x="18136" y="6310"/>
                    </a:lnTo>
                    <a:cubicBezTo>
                      <a:pt x="15774" y="6043"/>
                      <a:pt x="15456" y="5840"/>
                      <a:pt x="14551" y="3940"/>
                    </a:cubicBezTo>
                    <a:cubicBezTo>
                      <a:pt x="13720" y="2192"/>
                      <a:pt x="12198" y="905"/>
                      <a:pt x="10633" y="332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9" name="images.png" descr="images.png"/>
              <p:cNvPicPr>
                <a:picLocks noChangeAspect="0"/>
              </p:cNvPicPr>
              <p:nvPr/>
            </p:nvPicPr>
            <p:blipFill>
              <a:blip r:embed="rId4">
                <a:extLst/>
              </a:blip>
              <a:srcRect l="0" t="16694" r="0" b="0"/>
              <a:stretch>
                <a:fillRect/>
              </a:stretch>
            </p:blipFill>
            <p:spPr>
              <a:xfrm>
                <a:off x="0" y="76624"/>
                <a:ext cx="155668" cy="3881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01" name="Image" descr="Image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8724" y="1481924"/>
              <a:ext cx="218442" cy="2430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2" name="Shape"/>
            <p:cNvSpPr/>
            <p:nvPr/>
          </p:nvSpPr>
          <p:spPr>
            <a:xfrm>
              <a:off x="0" y="528382"/>
              <a:ext cx="295890" cy="166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44" y="0"/>
                  </a:moveTo>
                  <a:lnTo>
                    <a:pt x="10803" y="12213"/>
                  </a:lnTo>
                  <a:lnTo>
                    <a:pt x="20856" y="0"/>
                  </a:lnTo>
                  <a:lnTo>
                    <a:pt x="744" y="0"/>
                  </a:lnTo>
                  <a:close/>
                  <a:moveTo>
                    <a:pt x="0" y="157"/>
                  </a:moveTo>
                  <a:lnTo>
                    <a:pt x="0" y="21418"/>
                  </a:lnTo>
                  <a:cubicBezTo>
                    <a:pt x="0" y="21518"/>
                    <a:pt x="52" y="21600"/>
                    <a:pt x="115" y="21600"/>
                  </a:cubicBezTo>
                  <a:lnTo>
                    <a:pt x="21485" y="21600"/>
                  </a:lnTo>
                  <a:cubicBezTo>
                    <a:pt x="21548" y="21600"/>
                    <a:pt x="21600" y="21518"/>
                    <a:pt x="21600" y="21418"/>
                  </a:cubicBezTo>
                  <a:lnTo>
                    <a:pt x="21600" y="157"/>
                  </a:lnTo>
                  <a:lnTo>
                    <a:pt x="10976" y="13181"/>
                  </a:lnTo>
                  <a:cubicBezTo>
                    <a:pt x="10924" y="13245"/>
                    <a:pt x="10861" y="13272"/>
                    <a:pt x="10797" y="13272"/>
                  </a:cubicBezTo>
                  <a:cubicBezTo>
                    <a:pt x="10734" y="13272"/>
                    <a:pt x="10669" y="13233"/>
                    <a:pt x="10612" y="1317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grpSp>
          <p:nvGrpSpPr>
            <p:cNvPr id="205" name="Group"/>
            <p:cNvGrpSpPr/>
            <p:nvPr/>
          </p:nvGrpSpPr>
          <p:grpSpPr>
            <a:xfrm>
              <a:off x="60049" y="1999084"/>
              <a:ext cx="155668" cy="464867"/>
              <a:chOff x="0" y="-87"/>
              <a:chExt cx="155667" cy="464865"/>
            </a:xfrm>
          </p:grpSpPr>
          <p:pic>
            <p:nvPicPr>
              <p:cNvPr id="203" name="Image" descr="Image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rcRect l="35884" t="5322" r="43397" b="80850"/>
              <a:stretch>
                <a:fillRect/>
              </a:stretch>
            </p:blipFill>
            <p:spPr>
              <a:xfrm flipH="1">
                <a:off x="43632" y="-88"/>
                <a:ext cx="99039" cy="82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4" h="21359" fill="norm" stroke="1" extrusionOk="0">
                    <a:moveTo>
                      <a:pt x="10633" y="332"/>
                    </a:moveTo>
                    <a:cubicBezTo>
                      <a:pt x="9069" y="-241"/>
                      <a:pt x="7464" y="-96"/>
                      <a:pt x="6381" y="950"/>
                    </a:cubicBezTo>
                    <a:cubicBezTo>
                      <a:pt x="5220" y="2073"/>
                      <a:pt x="4131" y="5132"/>
                      <a:pt x="4131" y="7341"/>
                    </a:cubicBezTo>
                    <a:cubicBezTo>
                      <a:pt x="4131" y="8453"/>
                      <a:pt x="3705" y="8993"/>
                      <a:pt x="2046" y="9712"/>
                    </a:cubicBezTo>
                    <a:cubicBezTo>
                      <a:pt x="-796" y="10943"/>
                      <a:pt x="-670" y="11706"/>
                      <a:pt x="2380" y="11464"/>
                    </a:cubicBezTo>
                    <a:cubicBezTo>
                      <a:pt x="5153" y="11244"/>
                      <a:pt x="4922" y="10942"/>
                      <a:pt x="6215" y="17133"/>
                    </a:cubicBezTo>
                    <a:cubicBezTo>
                      <a:pt x="6549" y="18734"/>
                      <a:pt x="7207" y="20272"/>
                      <a:pt x="7632" y="20534"/>
                    </a:cubicBezTo>
                    <a:cubicBezTo>
                      <a:pt x="7910" y="20706"/>
                      <a:pt x="7452" y="21142"/>
                      <a:pt x="7465" y="21359"/>
                    </a:cubicBezTo>
                    <a:lnTo>
                      <a:pt x="18053" y="21359"/>
                    </a:lnTo>
                    <a:cubicBezTo>
                      <a:pt x="16128" y="19870"/>
                      <a:pt x="14718" y="18299"/>
                      <a:pt x="14718" y="17133"/>
                    </a:cubicBezTo>
                    <a:cubicBezTo>
                      <a:pt x="14718" y="16375"/>
                      <a:pt x="14926" y="15580"/>
                      <a:pt x="15218" y="15381"/>
                    </a:cubicBezTo>
                    <a:cubicBezTo>
                      <a:pt x="15511" y="15181"/>
                      <a:pt x="15767" y="13903"/>
                      <a:pt x="15719" y="12495"/>
                    </a:cubicBezTo>
                    <a:cubicBezTo>
                      <a:pt x="15615" y="9480"/>
                      <a:pt x="16175" y="8465"/>
                      <a:pt x="18803" y="7444"/>
                    </a:cubicBezTo>
                    <a:lnTo>
                      <a:pt x="20804" y="6620"/>
                    </a:lnTo>
                    <a:lnTo>
                      <a:pt x="18136" y="6310"/>
                    </a:lnTo>
                    <a:cubicBezTo>
                      <a:pt x="15774" y="6043"/>
                      <a:pt x="15456" y="5840"/>
                      <a:pt x="14551" y="3940"/>
                    </a:cubicBezTo>
                    <a:cubicBezTo>
                      <a:pt x="13720" y="2192"/>
                      <a:pt x="12198" y="905"/>
                      <a:pt x="10633" y="332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4" name="images.png" descr="images.png"/>
              <p:cNvPicPr>
                <a:picLocks noChangeAspect="0"/>
              </p:cNvPicPr>
              <p:nvPr/>
            </p:nvPicPr>
            <p:blipFill>
              <a:blip r:embed="rId4">
                <a:extLst/>
              </a:blip>
              <a:srcRect l="0" t="16694" r="0" b="0"/>
              <a:stretch>
                <a:fillRect/>
              </a:stretch>
            </p:blipFill>
            <p:spPr>
              <a:xfrm>
                <a:off x="0" y="76624"/>
                <a:ext cx="155668" cy="3881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06" name="Rectangle"/>
            <p:cNvSpPr/>
            <p:nvPr/>
          </p:nvSpPr>
          <p:spPr>
            <a:xfrm>
              <a:off x="33033" y="2529555"/>
              <a:ext cx="229824" cy="9120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207" name="Image" descr="Image"/>
            <p:cNvPicPr>
              <a:picLocks noChangeAspect="0"/>
            </p:cNvPicPr>
            <p:nvPr/>
          </p:nvPicPr>
          <p:blipFill>
            <a:blip r:embed="rId6">
              <a:extLst/>
            </a:blip>
            <a:srcRect l="0" t="0" r="0" b="5902"/>
            <a:stretch>
              <a:fillRect/>
            </a:stretch>
          </p:blipFill>
          <p:spPr>
            <a:xfrm>
              <a:off x="659164" y="0"/>
              <a:ext cx="771346" cy="6187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8" name="Image" descr="Image"/>
            <p:cNvPicPr>
              <a:picLocks noChangeAspect="0"/>
            </p:cNvPicPr>
            <p:nvPr/>
          </p:nvPicPr>
          <p:blipFill>
            <a:blip r:embed="rId6">
              <a:extLst/>
            </a:blip>
            <a:srcRect l="0" t="0" r="0" b="5902"/>
            <a:stretch>
              <a:fillRect/>
            </a:stretch>
          </p:blipFill>
          <p:spPr>
            <a:xfrm>
              <a:off x="659164" y="1011645"/>
              <a:ext cx="771346" cy="6187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9" name="Image" descr="Image"/>
            <p:cNvPicPr>
              <a:picLocks noChangeAspect="0"/>
            </p:cNvPicPr>
            <p:nvPr/>
          </p:nvPicPr>
          <p:blipFill>
            <a:blip r:embed="rId6">
              <a:extLst/>
            </a:blip>
            <a:srcRect l="0" t="0" r="0" b="5902"/>
            <a:stretch>
              <a:fillRect/>
            </a:stretch>
          </p:blipFill>
          <p:spPr>
            <a:xfrm>
              <a:off x="659164" y="1922152"/>
              <a:ext cx="771346" cy="6187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12" name="Group"/>
            <p:cNvGrpSpPr/>
            <p:nvPr/>
          </p:nvGrpSpPr>
          <p:grpSpPr>
            <a:xfrm>
              <a:off x="2406705" y="1415569"/>
              <a:ext cx="155668" cy="464867"/>
              <a:chOff x="0" y="-87"/>
              <a:chExt cx="155667" cy="464865"/>
            </a:xfrm>
          </p:grpSpPr>
          <p:pic>
            <p:nvPicPr>
              <p:cNvPr id="210" name="Image" descr="Image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rcRect l="35884" t="5322" r="43397" b="80850"/>
              <a:stretch>
                <a:fillRect/>
              </a:stretch>
            </p:blipFill>
            <p:spPr>
              <a:xfrm flipH="1">
                <a:off x="43632" y="-88"/>
                <a:ext cx="99039" cy="82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4" h="21359" fill="norm" stroke="1" extrusionOk="0">
                    <a:moveTo>
                      <a:pt x="10633" y="332"/>
                    </a:moveTo>
                    <a:cubicBezTo>
                      <a:pt x="9069" y="-241"/>
                      <a:pt x="7464" y="-96"/>
                      <a:pt x="6381" y="950"/>
                    </a:cubicBezTo>
                    <a:cubicBezTo>
                      <a:pt x="5220" y="2073"/>
                      <a:pt x="4131" y="5132"/>
                      <a:pt x="4131" y="7341"/>
                    </a:cubicBezTo>
                    <a:cubicBezTo>
                      <a:pt x="4131" y="8453"/>
                      <a:pt x="3705" y="8993"/>
                      <a:pt x="2046" y="9712"/>
                    </a:cubicBezTo>
                    <a:cubicBezTo>
                      <a:pt x="-796" y="10943"/>
                      <a:pt x="-670" y="11706"/>
                      <a:pt x="2380" y="11464"/>
                    </a:cubicBezTo>
                    <a:cubicBezTo>
                      <a:pt x="5153" y="11244"/>
                      <a:pt x="4922" y="10942"/>
                      <a:pt x="6215" y="17133"/>
                    </a:cubicBezTo>
                    <a:cubicBezTo>
                      <a:pt x="6549" y="18734"/>
                      <a:pt x="7207" y="20272"/>
                      <a:pt x="7632" y="20534"/>
                    </a:cubicBezTo>
                    <a:cubicBezTo>
                      <a:pt x="7910" y="20706"/>
                      <a:pt x="7452" y="21142"/>
                      <a:pt x="7465" y="21359"/>
                    </a:cubicBezTo>
                    <a:lnTo>
                      <a:pt x="18053" y="21359"/>
                    </a:lnTo>
                    <a:cubicBezTo>
                      <a:pt x="16128" y="19870"/>
                      <a:pt x="14718" y="18299"/>
                      <a:pt x="14718" y="17133"/>
                    </a:cubicBezTo>
                    <a:cubicBezTo>
                      <a:pt x="14718" y="16375"/>
                      <a:pt x="14926" y="15580"/>
                      <a:pt x="15218" y="15381"/>
                    </a:cubicBezTo>
                    <a:cubicBezTo>
                      <a:pt x="15511" y="15181"/>
                      <a:pt x="15767" y="13903"/>
                      <a:pt x="15719" y="12495"/>
                    </a:cubicBezTo>
                    <a:cubicBezTo>
                      <a:pt x="15615" y="9480"/>
                      <a:pt x="16175" y="8465"/>
                      <a:pt x="18803" y="7444"/>
                    </a:cubicBezTo>
                    <a:lnTo>
                      <a:pt x="20804" y="6620"/>
                    </a:lnTo>
                    <a:lnTo>
                      <a:pt x="18136" y="6310"/>
                    </a:lnTo>
                    <a:cubicBezTo>
                      <a:pt x="15774" y="6043"/>
                      <a:pt x="15456" y="5840"/>
                      <a:pt x="14551" y="3940"/>
                    </a:cubicBezTo>
                    <a:cubicBezTo>
                      <a:pt x="13720" y="2192"/>
                      <a:pt x="12198" y="905"/>
                      <a:pt x="10633" y="332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1" name="images.png" descr="images.png"/>
              <p:cNvPicPr>
                <a:picLocks noChangeAspect="0"/>
              </p:cNvPicPr>
              <p:nvPr/>
            </p:nvPicPr>
            <p:blipFill>
              <a:blip r:embed="rId4">
                <a:extLst/>
              </a:blip>
              <a:srcRect l="0" t="16694" r="0" b="0"/>
              <a:stretch>
                <a:fillRect/>
              </a:stretch>
            </p:blipFill>
            <p:spPr>
              <a:xfrm>
                <a:off x="0" y="76624"/>
                <a:ext cx="155668" cy="3881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17" name="Group"/>
            <p:cNvGrpSpPr/>
            <p:nvPr/>
          </p:nvGrpSpPr>
          <p:grpSpPr>
            <a:xfrm>
              <a:off x="2309514" y="59707"/>
              <a:ext cx="370175" cy="895870"/>
              <a:chOff x="0" y="-87"/>
              <a:chExt cx="370173" cy="895869"/>
            </a:xfrm>
          </p:grpSpPr>
          <p:grpSp>
            <p:nvGrpSpPr>
              <p:cNvPr id="215" name="Group"/>
              <p:cNvGrpSpPr/>
              <p:nvPr/>
            </p:nvGrpSpPr>
            <p:grpSpPr>
              <a:xfrm>
                <a:off x="97191" y="-88"/>
                <a:ext cx="155668" cy="464867"/>
                <a:chOff x="0" y="-87"/>
                <a:chExt cx="155667" cy="464865"/>
              </a:xfrm>
            </p:grpSpPr>
            <p:pic>
              <p:nvPicPr>
                <p:cNvPr id="213" name="Image" descr="Image"/>
                <p:cNvPicPr>
                  <a:picLocks noChangeAspect="0"/>
                </p:cNvPicPr>
                <p:nvPr/>
              </p:nvPicPr>
              <p:blipFill>
                <a:blip r:embed="rId3">
                  <a:extLst/>
                </a:blip>
                <a:srcRect l="35884" t="5322" r="43397" b="80850"/>
                <a:stretch>
                  <a:fillRect/>
                </a:stretch>
              </p:blipFill>
              <p:spPr>
                <a:xfrm flipH="1">
                  <a:off x="43632" y="-88"/>
                  <a:ext cx="99039" cy="82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4" h="21359" fill="norm" stroke="1" extrusionOk="0">
                      <a:moveTo>
                        <a:pt x="10633" y="332"/>
                      </a:moveTo>
                      <a:cubicBezTo>
                        <a:pt x="9069" y="-241"/>
                        <a:pt x="7464" y="-96"/>
                        <a:pt x="6381" y="950"/>
                      </a:cubicBezTo>
                      <a:cubicBezTo>
                        <a:pt x="5220" y="2073"/>
                        <a:pt x="4131" y="5132"/>
                        <a:pt x="4131" y="7341"/>
                      </a:cubicBezTo>
                      <a:cubicBezTo>
                        <a:pt x="4131" y="8453"/>
                        <a:pt x="3705" y="8993"/>
                        <a:pt x="2046" y="9712"/>
                      </a:cubicBezTo>
                      <a:cubicBezTo>
                        <a:pt x="-796" y="10943"/>
                        <a:pt x="-670" y="11706"/>
                        <a:pt x="2380" y="11464"/>
                      </a:cubicBezTo>
                      <a:cubicBezTo>
                        <a:pt x="5153" y="11244"/>
                        <a:pt x="4922" y="10942"/>
                        <a:pt x="6215" y="17133"/>
                      </a:cubicBezTo>
                      <a:cubicBezTo>
                        <a:pt x="6549" y="18734"/>
                        <a:pt x="7207" y="20272"/>
                        <a:pt x="7632" y="20534"/>
                      </a:cubicBezTo>
                      <a:cubicBezTo>
                        <a:pt x="7910" y="20706"/>
                        <a:pt x="7452" y="21142"/>
                        <a:pt x="7465" y="21359"/>
                      </a:cubicBezTo>
                      <a:lnTo>
                        <a:pt x="18053" y="21359"/>
                      </a:lnTo>
                      <a:cubicBezTo>
                        <a:pt x="16128" y="19870"/>
                        <a:pt x="14718" y="18299"/>
                        <a:pt x="14718" y="17133"/>
                      </a:cubicBezTo>
                      <a:cubicBezTo>
                        <a:pt x="14718" y="16375"/>
                        <a:pt x="14926" y="15580"/>
                        <a:pt x="15218" y="15381"/>
                      </a:cubicBezTo>
                      <a:cubicBezTo>
                        <a:pt x="15511" y="15181"/>
                        <a:pt x="15767" y="13903"/>
                        <a:pt x="15719" y="12495"/>
                      </a:cubicBezTo>
                      <a:cubicBezTo>
                        <a:pt x="15615" y="9480"/>
                        <a:pt x="16175" y="8465"/>
                        <a:pt x="18803" y="7444"/>
                      </a:cubicBezTo>
                      <a:lnTo>
                        <a:pt x="20804" y="6620"/>
                      </a:lnTo>
                      <a:lnTo>
                        <a:pt x="18136" y="6310"/>
                      </a:lnTo>
                      <a:cubicBezTo>
                        <a:pt x="15774" y="6043"/>
                        <a:pt x="15456" y="5840"/>
                        <a:pt x="14551" y="3940"/>
                      </a:cubicBezTo>
                      <a:cubicBezTo>
                        <a:pt x="13720" y="2192"/>
                        <a:pt x="12198" y="905"/>
                        <a:pt x="10633" y="332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14" name="images.png" descr="images.png"/>
                <p:cNvPicPr>
                  <a:picLocks noChangeAspect="0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6624"/>
                  <a:ext cx="155668" cy="38815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16" name="Image" descr="Image"/>
              <p:cNvPicPr>
                <a:picLocks noChangeAspect="0"/>
              </p:cNvPicPr>
              <p:nvPr/>
            </p:nvPicPr>
            <p:blipFill>
              <a:blip r:embed="rId7">
                <a:extLst/>
              </a:blip>
              <a:srcRect l="79339" t="0" r="4617" b="0"/>
              <a:stretch>
                <a:fillRect/>
              </a:stretch>
            </p:blipFill>
            <p:spPr>
              <a:xfrm>
                <a:off x="0" y="565243"/>
                <a:ext cx="370174" cy="3305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18" name="Image" descr="Image"/>
            <p:cNvPicPr>
              <a:picLocks noChangeAspect="0"/>
            </p:cNvPicPr>
            <p:nvPr/>
          </p:nvPicPr>
          <p:blipFill>
            <a:blip r:embed="rId7">
              <a:extLst/>
            </a:blip>
            <a:srcRect l="0" t="0" r="84454" b="0"/>
            <a:stretch>
              <a:fillRect/>
            </a:stretch>
          </p:blipFill>
          <p:spPr>
            <a:xfrm>
              <a:off x="2315215" y="1992262"/>
              <a:ext cx="358684" cy="3305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9" name="Image" descr="Image"/>
            <p:cNvPicPr>
              <a:picLocks noChangeAspect="0"/>
            </p:cNvPicPr>
            <p:nvPr/>
          </p:nvPicPr>
          <p:blipFill>
            <a:blip r:embed="rId8">
              <a:extLst/>
            </a:blip>
            <a:srcRect l="4156" t="37244" r="4294" b="35825"/>
            <a:stretch>
              <a:fillRect/>
            </a:stretch>
          </p:blipFill>
          <p:spPr>
            <a:xfrm>
              <a:off x="3246080" y="1628386"/>
              <a:ext cx="1110230" cy="291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083" fill="norm" stroke="1" extrusionOk="0">
                  <a:moveTo>
                    <a:pt x="11724" y="205"/>
                  </a:moveTo>
                  <a:cubicBezTo>
                    <a:pt x="11644" y="427"/>
                    <a:pt x="11476" y="512"/>
                    <a:pt x="11355" y="406"/>
                  </a:cubicBezTo>
                  <a:cubicBezTo>
                    <a:pt x="11233" y="299"/>
                    <a:pt x="10906" y="296"/>
                    <a:pt x="10623" y="406"/>
                  </a:cubicBezTo>
                  <a:cubicBezTo>
                    <a:pt x="10197" y="571"/>
                    <a:pt x="10107" y="737"/>
                    <a:pt x="10107" y="1267"/>
                  </a:cubicBezTo>
                  <a:cubicBezTo>
                    <a:pt x="10107" y="1856"/>
                    <a:pt x="10163" y="1884"/>
                    <a:pt x="10862" y="1813"/>
                  </a:cubicBezTo>
                  <a:cubicBezTo>
                    <a:pt x="11280" y="1771"/>
                    <a:pt x="11661" y="1795"/>
                    <a:pt x="11701" y="1842"/>
                  </a:cubicBezTo>
                  <a:cubicBezTo>
                    <a:pt x="11742" y="1888"/>
                    <a:pt x="11827" y="1934"/>
                    <a:pt x="11894" y="1957"/>
                  </a:cubicBezTo>
                  <a:cubicBezTo>
                    <a:pt x="12052" y="2010"/>
                    <a:pt x="12172" y="4441"/>
                    <a:pt x="12025" y="4599"/>
                  </a:cubicBezTo>
                  <a:cubicBezTo>
                    <a:pt x="11812" y="4825"/>
                    <a:pt x="8652" y="4339"/>
                    <a:pt x="7950" y="3967"/>
                  </a:cubicBezTo>
                  <a:cubicBezTo>
                    <a:pt x="7629" y="3797"/>
                    <a:pt x="7429" y="3858"/>
                    <a:pt x="7218" y="4226"/>
                  </a:cubicBezTo>
                  <a:cubicBezTo>
                    <a:pt x="6946" y="4701"/>
                    <a:pt x="6910" y="4716"/>
                    <a:pt x="6733" y="4082"/>
                  </a:cubicBezTo>
                  <a:cubicBezTo>
                    <a:pt x="6438" y="3030"/>
                    <a:pt x="5859" y="3468"/>
                    <a:pt x="5408" y="5087"/>
                  </a:cubicBezTo>
                  <a:cubicBezTo>
                    <a:pt x="5062" y="6327"/>
                    <a:pt x="5031" y="6365"/>
                    <a:pt x="3929" y="6897"/>
                  </a:cubicBezTo>
                  <a:cubicBezTo>
                    <a:pt x="1153" y="8234"/>
                    <a:pt x="840" y="8330"/>
                    <a:pt x="724" y="7844"/>
                  </a:cubicBezTo>
                  <a:cubicBezTo>
                    <a:pt x="664" y="7593"/>
                    <a:pt x="477" y="7385"/>
                    <a:pt x="308" y="7385"/>
                  </a:cubicBezTo>
                  <a:lnTo>
                    <a:pt x="0" y="7385"/>
                  </a:lnTo>
                  <a:lnTo>
                    <a:pt x="0" y="9797"/>
                  </a:lnTo>
                  <a:cubicBezTo>
                    <a:pt x="0" y="11841"/>
                    <a:pt x="28" y="12223"/>
                    <a:pt x="177" y="12353"/>
                  </a:cubicBezTo>
                  <a:cubicBezTo>
                    <a:pt x="281" y="12444"/>
                    <a:pt x="406" y="13048"/>
                    <a:pt x="478" y="13847"/>
                  </a:cubicBezTo>
                  <a:cubicBezTo>
                    <a:pt x="620" y="15433"/>
                    <a:pt x="743" y="15515"/>
                    <a:pt x="1379" y="14393"/>
                  </a:cubicBezTo>
                  <a:cubicBezTo>
                    <a:pt x="2169" y="12997"/>
                    <a:pt x="2271" y="12885"/>
                    <a:pt x="2411" y="13272"/>
                  </a:cubicBezTo>
                  <a:cubicBezTo>
                    <a:pt x="2509" y="13543"/>
                    <a:pt x="2585" y="13459"/>
                    <a:pt x="2719" y="12928"/>
                  </a:cubicBezTo>
                  <a:cubicBezTo>
                    <a:pt x="2991" y="11849"/>
                    <a:pt x="4031" y="10394"/>
                    <a:pt x="4399" y="10573"/>
                  </a:cubicBezTo>
                  <a:cubicBezTo>
                    <a:pt x="4630" y="10686"/>
                    <a:pt x="4779" y="10500"/>
                    <a:pt x="4999" y="9883"/>
                  </a:cubicBezTo>
                  <a:cubicBezTo>
                    <a:pt x="5161" y="9430"/>
                    <a:pt x="5434" y="8948"/>
                    <a:pt x="5608" y="8821"/>
                  </a:cubicBezTo>
                  <a:cubicBezTo>
                    <a:pt x="5878" y="8623"/>
                    <a:pt x="5961" y="8736"/>
                    <a:pt x="6170" y="9539"/>
                  </a:cubicBezTo>
                  <a:cubicBezTo>
                    <a:pt x="6401" y="10426"/>
                    <a:pt x="6453" y="10487"/>
                    <a:pt x="7202" y="10487"/>
                  </a:cubicBezTo>
                  <a:lnTo>
                    <a:pt x="7996" y="10487"/>
                  </a:lnTo>
                  <a:lnTo>
                    <a:pt x="8027" y="12353"/>
                  </a:lnTo>
                  <a:cubicBezTo>
                    <a:pt x="8043" y="13385"/>
                    <a:pt x="8082" y="14220"/>
                    <a:pt x="8111" y="14220"/>
                  </a:cubicBezTo>
                  <a:cubicBezTo>
                    <a:pt x="8141" y="14220"/>
                    <a:pt x="8465" y="13934"/>
                    <a:pt x="8836" y="13560"/>
                  </a:cubicBezTo>
                  <a:lnTo>
                    <a:pt x="9506" y="12870"/>
                  </a:lnTo>
                  <a:lnTo>
                    <a:pt x="9537" y="10688"/>
                  </a:lnTo>
                  <a:cubicBezTo>
                    <a:pt x="9565" y="8576"/>
                    <a:pt x="9576" y="8510"/>
                    <a:pt x="9814" y="8620"/>
                  </a:cubicBezTo>
                  <a:cubicBezTo>
                    <a:pt x="10325" y="8855"/>
                    <a:pt x="12690" y="9056"/>
                    <a:pt x="12903" y="8878"/>
                  </a:cubicBezTo>
                  <a:cubicBezTo>
                    <a:pt x="13025" y="8776"/>
                    <a:pt x="13230" y="8320"/>
                    <a:pt x="13357" y="7873"/>
                  </a:cubicBezTo>
                  <a:cubicBezTo>
                    <a:pt x="13600" y="7022"/>
                    <a:pt x="13873" y="6803"/>
                    <a:pt x="13981" y="7385"/>
                  </a:cubicBezTo>
                  <a:cubicBezTo>
                    <a:pt x="14023" y="7609"/>
                    <a:pt x="14083" y="7623"/>
                    <a:pt x="14158" y="7413"/>
                  </a:cubicBezTo>
                  <a:cubicBezTo>
                    <a:pt x="14222" y="7238"/>
                    <a:pt x="15003" y="7017"/>
                    <a:pt x="15892" y="6925"/>
                  </a:cubicBezTo>
                  <a:cubicBezTo>
                    <a:pt x="16781" y="6833"/>
                    <a:pt x="17556" y="6763"/>
                    <a:pt x="17617" y="6753"/>
                  </a:cubicBezTo>
                  <a:cubicBezTo>
                    <a:pt x="17678" y="6743"/>
                    <a:pt x="17758" y="6432"/>
                    <a:pt x="17787" y="6064"/>
                  </a:cubicBezTo>
                  <a:cubicBezTo>
                    <a:pt x="17833" y="5470"/>
                    <a:pt x="17903" y="5402"/>
                    <a:pt x="18411" y="5489"/>
                  </a:cubicBezTo>
                  <a:lnTo>
                    <a:pt x="18981" y="5575"/>
                  </a:lnTo>
                  <a:lnTo>
                    <a:pt x="19004" y="6724"/>
                  </a:lnTo>
                  <a:cubicBezTo>
                    <a:pt x="19038" y="8143"/>
                    <a:pt x="18816" y="10776"/>
                    <a:pt x="18657" y="10831"/>
                  </a:cubicBezTo>
                  <a:cubicBezTo>
                    <a:pt x="18415" y="10915"/>
                    <a:pt x="18407" y="10978"/>
                    <a:pt x="18565" y="11377"/>
                  </a:cubicBezTo>
                  <a:cubicBezTo>
                    <a:pt x="18714" y="11752"/>
                    <a:pt x="18709" y="12065"/>
                    <a:pt x="18465" y="15369"/>
                  </a:cubicBezTo>
                  <a:cubicBezTo>
                    <a:pt x="18246" y="18320"/>
                    <a:pt x="18162" y="18940"/>
                    <a:pt x="18018" y="18902"/>
                  </a:cubicBezTo>
                  <a:cubicBezTo>
                    <a:pt x="17879" y="18864"/>
                    <a:pt x="17866" y="18942"/>
                    <a:pt x="17956" y="19304"/>
                  </a:cubicBezTo>
                  <a:cubicBezTo>
                    <a:pt x="18080" y="19799"/>
                    <a:pt x="18634" y="19941"/>
                    <a:pt x="18634" y="19476"/>
                  </a:cubicBezTo>
                  <a:cubicBezTo>
                    <a:pt x="18634" y="19319"/>
                    <a:pt x="18576" y="19047"/>
                    <a:pt x="18503" y="18844"/>
                  </a:cubicBezTo>
                  <a:cubicBezTo>
                    <a:pt x="18392" y="18537"/>
                    <a:pt x="18407" y="17939"/>
                    <a:pt x="18603" y="15283"/>
                  </a:cubicBezTo>
                  <a:cubicBezTo>
                    <a:pt x="18733" y="13535"/>
                    <a:pt x="18885" y="11301"/>
                    <a:pt x="18942" y="10314"/>
                  </a:cubicBezTo>
                  <a:cubicBezTo>
                    <a:pt x="18999" y="9327"/>
                    <a:pt x="19134" y="7864"/>
                    <a:pt x="19243" y="7069"/>
                  </a:cubicBezTo>
                  <a:lnTo>
                    <a:pt x="19443" y="5633"/>
                  </a:lnTo>
                  <a:lnTo>
                    <a:pt x="19628" y="6408"/>
                  </a:lnTo>
                  <a:cubicBezTo>
                    <a:pt x="19858" y="7397"/>
                    <a:pt x="20043" y="9551"/>
                    <a:pt x="19974" y="10429"/>
                  </a:cubicBezTo>
                  <a:cubicBezTo>
                    <a:pt x="19945" y="10799"/>
                    <a:pt x="19982" y="11238"/>
                    <a:pt x="20059" y="11434"/>
                  </a:cubicBezTo>
                  <a:cubicBezTo>
                    <a:pt x="20135" y="11627"/>
                    <a:pt x="20339" y="13525"/>
                    <a:pt x="20514" y="15656"/>
                  </a:cubicBezTo>
                  <a:lnTo>
                    <a:pt x="20837" y="19533"/>
                  </a:lnTo>
                  <a:lnTo>
                    <a:pt x="20621" y="20108"/>
                  </a:lnTo>
                  <a:cubicBezTo>
                    <a:pt x="20505" y="20421"/>
                    <a:pt x="20441" y="20771"/>
                    <a:pt x="20475" y="20883"/>
                  </a:cubicBezTo>
                  <a:cubicBezTo>
                    <a:pt x="20587" y="21256"/>
                    <a:pt x="21247" y="21070"/>
                    <a:pt x="21430" y="20625"/>
                  </a:cubicBezTo>
                  <a:cubicBezTo>
                    <a:pt x="21600" y="20212"/>
                    <a:pt x="21593" y="20194"/>
                    <a:pt x="21376" y="20223"/>
                  </a:cubicBezTo>
                  <a:cubicBezTo>
                    <a:pt x="21169" y="20251"/>
                    <a:pt x="21123" y="19944"/>
                    <a:pt x="20868" y="17150"/>
                  </a:cubicBezTo>
                  <a:cubicBezTo>
                    <a:pt x="20713" y="15445"/>
                    <a:pt x="20435" y="12460"/>
                    <a:pt x="20252" y="10487"/>
                  </a:cubicBezTo>
                  <a:cubicBezTo>
                    <a:pt x="19857" y="6234"/>
                    <a:pt x="19861" y="5631"/>
                    <a:pt x="20290" y="5489"/>
                  </a:cubicBezTo>
                  <a:cubicBezTo>
                    <a:pt x="20461" y="5433"/>
                    <a:pt x="20598" y="5264"/>
                    <a:pt x="20598" y="5116"/>
                  </a:cubicBezTo>
                  <a:cubicBezTo>
                    <a:pt x="20598" y="4869"/>
                    <a:pt x="19965" y="4408"/>
                    <a:pt x="19451" y="4283"/>
                  </a:cubicBezTo>
                  <a:cubicBezTo>
                    <a:pt x="19333" y="4254"/>
                    <a:pt x="19169" y="4046"/>
                    <a:pt x="19089" y="3823"/>
                  </a:cubicBezTo>
                  <a:cubicBezTo>
                    <a:pt x="18968" y="3491"/>
                    <a:pt x="18928" y="3548"/>
                    <a:pt x="18842" y="4082"/>
                  </a:cubicBezTo>
                  <a:cubicBezTo>
                    <a:pt x="18741" y="4710"/>
                    <a:pt x="18627" y="4719"/>
                    <a:pt x="15761" y="4743"/>
                  </a:cubicBezTo>
                  <a:lnTo>
                    <a:pt x="12787" y="4771"/>
                  </a:lnTo>
                  <a:lnTo>
                    <a:pt x="12587" y="3881"/>
                  </a:lnTo>
                  <a:cubicBezTo>
                    <a:pt x="12477" y="3386"/>
                    <a:pt x="12336" y="2443"/>
                    <a:pt x="12271" y="1784"/>
                  </a:cubicBezTo>
                  <a:cubicBezTo>
                    <a:pt x="12116" y="220"/>
                    <a:pt x="11923" y="-344"/>
                    <a:pt x="11724" y="20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20" name="Image" descr="Image"/>
            <p:cNvPicPr>
              <a:picLocks noChangeAspect="0"/>
            </p:cNvPicPr>
            <p:nvPr/>
          </p:nvPicPr>
          <p:blipFill>
            <a:blip r:embed="rId8">
              <a:extLst/>
            </a:blip>
            <a:srcRect l="4156" t="37244" r="4294" b="35825"/>
            <a:stretch>
              <a:fillRect/>
            </a:stretch>
          </p:blipFill>
          <p:spPr>
            <a:xfrm>
              <a:off x="3246080" y="362088"/>
              <a:ext cx="1110230" cy="291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083" fill="norm" stroke="1" extrusionOk="0">
                  <a:moveTo>
                    <a:pt x="11724" y="205"/>
                  </a:moveTo>
                  <a:cubicBezTo>
                    <a:pt x="11644" y="427"/>
                    <a:pt x="11476" y="512"/>
                    <a:pt x="11355" y="406"/>
                  </a:cubicBezTo>
                  <a:cubicBezTo>
                    <a:pt x="11233" y="299"/>
                    <a:pt x="10906" y="296"/>
                    <a:pt x="10623" y="406"/>
                  </a:cubicBezTo>
                  <a:cubicBezTo>
                    <a:pt x="10197" y="571"/>
                    <a:pt x="10107" y="737"/>
                    <a:pt x="10107" y="1267"/>
                  </a:cubicBezTo>
                  <a:cubicBezTo>
                    <a:pt x="10107" y="1856"/>
                    <a:pt x="10163" y="1884"/>
                    <a:pt x="10862" y="1813"/>
                  </a:cubicBezTo>
                  <a:cubicBezTo>
                    <a:pt x="11280" y="1771"/>
                    <a:pt x="11661" y="1795"/>
                    <a:pt x="11701" y="1842"/>
                  </a:cubicBezTo>
                  <a:cubicBezTo>
                    <a:pt x="11742" y="1888"/>
                    <a:pt x="11827" y="1934"/>
                    <a:pt x="11894" y="1957"/>
                  </a:cubicBezTo>
                  <a:cubicBezTo>
                    <a:pt x="12052" y="2010"/>
                    <a:pt x="12172" y="4441"/>
                    <a:pt x="12025" y="4599"/>
                  </a:cubicBezTo>
                  <a:cubicBezTo>
                    <a:pt x="11812" y="4825"/>
                    <a:pt x="8652" y="4339"/>
                    <a:pt x="7950" y="3967"/>
                  </a:cubicBezTo>
                  <a:cubicBezTo>
                    <a:pt x="7629" y="3797"/>
                    <a:pt x="7429" y="3858"/>
                    <a:pt x="7218" y="4226"/>
                  </a:cubicBezTo>
                  <a:cubicBezTo>
                    <a:pt x="6946" y="4701"/>
                    <a:pt x="6910" y="4716"/>
                    <a:pt x="6733" y="4082"/>
                  </a:cubicBezTo>
                  <a:cubicBezTo>
                    <a:pt x="6438" y="3030"/>
                    <a:pt x="5859" y="3468"/>
                    <a:pt x="5408" y="5087"/>
                  </a:cubicBezTo>
                  <a:cubicBezTo>
                    <a:pt x="5062" y="6327"/>
                    <a:pt x="5031" y="6365"/>
                    <a:pt x="3929" y="6897"/>
                  </a:cubicBezTo>
                  <a:cubicBezTo>
                    <a:pt x="1153" y="8234"/>
                    <a:pt x="840" y="8330"/>
                    <a:pt x="724" y="7844"/>
                  </a:cubicBezTo>
                  <a:cubicBezTo>
                    <a:pt x="664" y="7593"/>
                    <a:pt x="477" y="7385"/>
                    <a:pt x="308" y="7385"/>
                  </a:cubicBezTo>
                  <a:lnTo>
                    <a:pt x="0" y="7385"/>
                  </a:lnTo>
                  <a:lnTo>
                    <a:pt x="0" y="9797"/>
                  </a:lnTo>
                  <a:cubicBezTo>
                    <a:pt x="0" y="11841"/>
                    <a:pt x="28" y="12223"/>
                    <a:pt x="177" y="12353"/>
                  </a:cubicBezTo>
                  <a:cubicBezTo>
                    <a:pt x="281" y="12444"/>
                    <a:pt x="406" y="13048"/>
                    <a:pt x="478" y="13847"/>
                  </a:cubicBezTo>
                  <a:cubicBezTo>
                    <a:pt x="620" y="15433"/>
                    <a:pt x="743" y="15515"/>
                    <a:pt x="1379" y="14393"/>
                  </a:cubicBezTo>
                  <a:cubicBezTo>
                    <a:pt x="2169" y="12997"/>
                    <a:pt x="2271" y="12885"/>
                    <a:pt x="2411" y="13272"/>
                  </a:cubicBezTo>
                  <a:cubicBezTo>
                    <a:pt x="2509" y="13543"/>
                    <a:pt x="2585" y="13459"/>
                    <a:pt x="2719" y="12928"/>
                  </a:cubicBezTo>
                  <a:cubicBezTo>
                    <a:pt x="2991" y="11849"/>
                    <a:pt x="4031" y="10394"/>
                    <a:pt x="4399" y="10573"/>
                  </a:cubicBezTo>
                  <a:cubicBezTo>
                    <a:pt x="4630" y="10686"/>
                    <a:pt x="4779" y="10500"/>
                    <a:pt x="4999" y="9883"/>
                  </a:cubicBezTo>
                  <a:cubicBezTo>
                    <a:pt x="5161" y="9430"/>
                    <a:pt x="5434" y="8948"/>
                    <a:pt x="5608" y="8821"/>
                  </a:cubicBezTo>
                  <a:cubicBezTo>
                    <a:pt x="5878" y="8623"/>
                    <a:pt x="5961" y="8736"/>
                    <a:pt x="6170" y="9539"/>
                  </a:cubicBezTo>
                  <a:cubicBezTo>
                    <a:pt x="6401" y="10426"/>
                    <a:pt x="6453" y="10487"/>
                    <a:pt x="7202" y="10487"/>
                  </a:cubicBezTo>
                  <a:lnTo>
                    <a:pt x="7996" y="10487"/>
                  </a:lnTo>
                  <a:lnTo>
                    <a:pt x="8027" y="12353"/>
                  </a:lnTo>
                  <a:cubicBezTo>
                    <a:pt x="8043" y="13385"/>
                    <a:pt x="8082" y="14220"/>
                    <a:pt x="8111" y="14220"/>
                  </a:cubicBezTo>
                  <a:cubicBezTo>
                    <a:pt x="8141" y="14220"/>
                    <a:pt x="8465" y="13934"/>
                    <a:pt x="8836" y="13560"/>
                  </a:cubicBezTo>
                  <a:lnTo>
                    <a:pt x="9506" y="12870"/>
                  </a:lnTo>
                  <a:lnTo>
                    <a:pt x="9537" y="10688"/>
                  </a:lnTo>
                  <a:cubicBezTo>
                    <a:pt x="9565" y="8576"/>
                    <a:pt x="9576" y="8510"/>
                    <a:pt x="9814" y="8620"/>
                  </a:cubicBezTo>
                  <a:cubicBezTo>
                    <a:pt x="10325" y="8855"/>
                    <a:pt x="12690" y="9056"/>
                    <a:pt x="12903" y="8878"/>
                  </a:cubicBezTo>
                  <a:cubicBezTo>
                    <a:pt x="13025" y="8776"/>
                    <a:pt x="13230" y="8320"/>
                    <a:pt x="13357" y="7873"/>
                  </a:cubicBezTo>
                  <a:cubicBezTo>
                    <a:pt x="13600" y="7022"/>
                    <a:pt x="13873" y="6803"/>
                    <a:pt x="13981" y="7385"/>
                  </a:cubicBezTo>
                  <a:cubicBezTo>
                    <a:pt x="14023" y="7609"/>
                    <a:pt x="14083" y="7623"/>
                    <a:pt x="14158" y="7413"/>
                  </a:cubicBezTo>
                  <a:cubicBezTo>
                    <a:pt x="14222" y="7238"/>
                    <a:pt x="15003" y="7017"/>
                    <a:pt x="15892" y="6925"/>
                  </a:cubicBezTo>
                  <a:cubicBezTo>
                    <a:pt x="16781" y="6833"/>
                    <a:pt x="17556" y="6763"/>
                    <a:pt x="17617" y="6753"/>
                  </a:cubicBezTo>
                  <a:cubicBezTo>
                    <a:pt x="17678" y="6743"/>
                    <a:pt x="17758" y="6432"/>
                    <a:pt x="17787" y="6064"/>
                  </a:cubicBezTo>
                  <a:cubicBezTo>
                    <a:pt x="17833" y="5470"/>
                    <a:pt x="17903" y="5402"/>
                    <a:pt x="18411" y="5489"/>
                  </a:cubicBezTo>
                  <a:lnTo>
                    <a:pt x="18981" y="5575"/>
                  </a:lnTo>
                  <a:lnTo>
                    <a:pt x="19004" y="6724"/>
                  </a:lnTo>
                  <a:cubicBezTo>
                    <a:pt x="19038" y="8143"/>
                    <a:pt x="18816" y="10776"/>
                    <a:pt x="18657" y="10831"/>
                  </a:cubicBezTo>
                  <a:cubicBezTo>
                    <a:pt x="18415" y="10915"/>
                    <a:pt x="18407" y="10978"/>
                    <a:pt x="18565" y="11377"/>
                  </a:cubicBezTo>
                  <a:cubicBezTo>
                    <a:pt x="18714" y="11752"/>
                    <a:pt x="18709" y="12065"/>
                    <a:pt x="18465" y="15369"/>
                  </a:cubicBezTo>
                  <a:cubicBezTo>
                    <a:pt x="18246" y="18320"/>
                    <a:pt x="18162" y="18940"/>
                    <a:pt x="18018" y="18902"/>
                  </a:cubicBezTo>
                  <a:cubicBezTo>
                    <a:pt x="17879" y="18864"/>
                    <a:pt x="17866" y="18942"/>
                    <a:pt x="17956" y="19304"/>
                  </a:cubicBezTo>
                  <a:cubicBezTo>
                    <a:pt x="18080" y="19799"/>
                    <a:pt x="18634" y="19941"/>
                    <a:pt x="18634" y="19476"/>
                  </a:cubicBezTo>
                  <a:cubicBezTo>
                    <a:pt x="18634" y="19319"/>
                    <a:pt x="18576" y="19047"/>
                    <a:pt x="18503" y="18844"/>
                  </a:cubicBezTo>
                  <a:cubicBezTo>
                    <a:pt x="18392" y="18537"/>
                    <a:pt x="18407" y="17939"/>
                    <a:pt x="18603" y="15283"/>
                  </a:cubicBezTo>
                  <a:cubicBezTo>
                    <a:pt x="18733" y="13535"/>
                    <a:pt x="18885" y="11301"/>
                    <a:pt x="18942" y="10314"/>
                  </a:cubicBezTo>
                  <a:cubicBezTo>
                    <a:pt x="18999" y="9327"/>
                    <a:pt x="19134" y="7864"/>
                    <a:pt x="19243" y="7069"/>
                  </a:cubicBezTo>
                  <a:lnTo>
                    <a:pt x="19443" y="5633"/>
                  </a:lnTo>
                  <a:lnTo>
                    <a:pt x="19628" y="6408"/>
                  </a:lnTo>
                  <a:cubicBezTo>
                    <a:pt x="19858" y="7397"/>
                    <a:pt x="20043" y="9551"/>
                    <a:pt x="19974" y="10429"/>
                  </a:cubicBezTo>
                  <a:cubicBezTo>
                    <a:pt x="19945" y="10799"/>
                    <a:pt x="19982" y="11238"/>
                    <a:pt x="20059" y="11434"/>
                  </a:cubicBezTo>
                  <a:cubicBezTo>
                    <a:pt x="20135" y="11627"/>
                    <a:pt x="20339" y="13525"/>
                    <a:pt x="20514" y="15656"/>
                  </a:cubicBezTo>
                  <a:lnTo>
                    <a:pt x="20837" y="19533"/>
                  </a:lnTo>
                  <a:lnTo>
                    <a:pt x="20621" y="20108"/>
                  </a:lnTo>
                  <a:cubicBezTo>
                    <a:pt x="20505" y="20421"/>
                    <a:pt x="20441" y="20771"/>
                    <a:pt x="20475" y="20883"/>
                  </a:cubicBezTo>
                  <a:cubicBezTo>
                    <a:pt x="20587" y="21256"/>
                    <a:pt x="21247" y="21070"/>
                    <a:pt x="21430" y="20625"/>
                  </a:cubicBezTo>
                  <a:cubicBezTo>
                    <a:pt x="21600" y="20212"/>
                    <a:pt x="21593" y="20194"/>
                    <a:pt x="21376" y="20223"/>
                  </a:cubicBezTo>
                  <a:cubicBezTo>
                    <a:pt x="21169" y="20251"/>
                    <a:pt x="21123" y="19944"/>
                    <a:pt x="20868" y="17150"/>
                  </a:cubicBezTo>
                  <a:cubicBezTo>
                    <a:pt x="20713" y="15445"/>
                    <a:pt x="20435" y="12460"/>
                    <a:pt x="20252" y="10487"/>
                  </a:cubicBezTo>
                  <a:cubicBezTo>
                    <a:pt x="19857" y="6234"/>
                    <a:pt x="19861" y="5631"/>
                    <a:pt x="20290" y="5489"/>
                  </a:cubicBezTo>
                  <a:cubicBezTo>
                    <a:pt x="20461" y="5433"/>
                    <a:pt x="20598" y="5264"/>
                    <a:pt x="20598" y="5116"/>
                  </a:cubicBezTo>
                  <a:cubicBezTo>
                    <a:pt x="20598" y="4869"/>
                    <a:pt x="19965" y="4408"/>
                    <a:pt x="19451" y="4283"/>
                  </a:cubicBezTo>
                  <a:cubicBezTo>
                    <a:pt x="19333" y="4254"/>
                    <a:pt x="19169" y="4046"/>
                    <a:pt x="19089" y="3823"/>
                  </a:cubicBezTo>
                  <a:cubicBezTo>
                    <a:pt x="18968" y="3491"/>
                    <a:pt x="18928" y="3548"/>
                    <a:pt x="18842" y="4082"/>
                  </a:cubicBezTo>
                  <a:cubicBezTo>
                    <a:pt x="18741" y="4710"/>
                    <a:pt x="18627" y="4719"/>
                    <a:pt x="15761" y="4743"/>
                  </a:cubicBezTo>
                  <a:lnTo>
                    <a:pt x="12787" y="4771"/>
                  </a:lnTo>
                  <a:lnTo>
                    <a:pt x="12587" y="3881"/>
                  </a:lnTo>
                  <a:cubicBezTo>
                    <a:pt x="12477" y="3386"/>
                    <a:pt x="12336" y="2443"/>
                    <a:pt x="12271" y="1784"/>
                  </a:cubicBezTo>
                  <a:cubicBezTo>
                    <a:pt x="12116" y="220"/>
                    <a:pt x="11923" y="-344"/>
                    <a:pt x="11724" y="20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258" name="Group"/>
          <p:cNvGrpSpPr/>
          <p:nvPr/>
        </p:nvGrpSpPr>
        <p:grpSpPr>
          <a:xfrm>
            <a:off x="6986536" y="770276"/>
            <a:ext cx="4722138" cy="3124965"/>
            <a:chOff x="0" y="0"/>
            <a:chExt cx="4722136" cy="3124964"/>
          </a:xfrm>
        </p:grpSpPr>
        <p:grpSp>
          <p:nvGrpSpPr>
            <p:cNvPr id="230" name="Group"/>
            <p:cNvGrpSpPr/>
            <p:nvPr/>
          </p:nvGrpSpPr>
          <p:grpSpPr>
            <a:xfrm>
              <a:off x="0" y="0"/>
              <a:ext cx="4722138" cy="631331"/>
              <a:chOff x="0" y="0"/>
              <a:chExt cx="4722137" cy="631330"/>
            </a:xfrm>
          </p:grpSpPr>
          <p:grpSp>
            <p:nvGrpSpPr>
              <p:cNvPr id="224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22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3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25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6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7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8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9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39" name="Group"/>
            <p:cNvGrpSpPr/>
            <p:nvPr/>
          </p:nvGrpSpPr>
          <p:grpSpPr>
            <a:xfrm>
              <a:off x="0" y="797145"/>
              <a:ext cx="4722138" cy="631331"/>
              <a:chOff x="0" y="0"/>
              <a:chExt cx="4722137" cy="631330"/>
            </a:xfrm>
          </p:grpSpPr>
          <p:grpSp>
            <p:nvGrpSpPr>
              <p:cNvPr id="233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31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32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34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5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6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7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8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48" name="Group"/>
            <p:cNvGrpSpPr/>
            <p:nvPr/>
          </p:nvGrpSpPr>
          <p:grpSpPr>
            <a:xfrm>
              <a:off x="0" y="1594290"/>
              <a:ext cx="4722138" cy="631331"/>
              <a:chOff x="0" y="0"/>
              <a:chExt cx="4722137" cy="631330"/>
            </a:xfrm>
          </p:grpSpPr>
          <p:grpSp>
            <p:nvGrpSpPr>
              <p:cNvPr id="242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40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41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43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4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5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6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7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57" name="Group"/>
            <p:cNvGrpSpPr/>
            <p:nvPr/>
          </p:nvGrpSpPr>
          <p:grpSpPr>
            <a:xfrm>
              <a:off x="0" y="2493634"/>
              <a:ext cx="4722138" cy="631331"/>
              <a:chOff x="0" y="0"/>
              <a:chExt cx="4722137" cy="631330"/>
            </a:xfrm>
          </p:grpSpPr>
          <p:grpSp>
            <p:nvGrpSpPr>
              <p:cNvPr id="251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49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50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52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3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4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5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6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95" name="Group"/>
          <p:cNvGrpSpPr/>
          <p:nvPr/>
        </p:nvGrpSpPr>
        <p:grpSpPr>
          <a:xfrm>
            <a:off x="6986536" y="4935876"/>
            <a:ext cx="4722138" cy="3124965"/>
            <a:chOff x="0" y="0"/>
            <a:chExt cx="4722136" cy="3124964"/>
          </a:xfrm>
        </p:grpSpPr>
        <p:grpSp>
          <p:nvGrpSpPr>
            <p:cNvPr id="267" name="Group"/>
            <p:cNvGrpSpPr/>
            <p:nvPr/>
          </p:nvGrpSpPr>
          <p:grpSpPr>
            <a:xfrm>
              <a:off x="0" y="0"/>
              <a:ext cx="4722138" cy="631331"/>
              <a:chOff x="0" y="0"/>
              <a:chExt cx="4722137" cy="631330"/>
            </a:xfrm>
          </p:grpSpPr>
          <p:grpSp>
            <p:nvGrpSpPr>
              <p:cNvPr id="261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59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0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62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3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4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5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6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76" name="Group"/>
            <p:cNvGrpSpPr/>
            <p:nvPr/>
          </p:nvGrpSpPr>
          <p:grpSpPr>
            <a:xfrm>
              <a:off x="0" y="797145"/>
              <a:ext cx="4722138" cy="631331"/>
              <a:chOff x="0" y="0"/>
              <a:chExt cx="4722137" cy="631330"/>
            </a:xfrm>
          </p:grpSpPr>
          <p:grpSp>
            <p:nvGrpSpPr>
              <p:cNvPr id="270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68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9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71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2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3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4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5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85" name="Group"/>
            <p:cNvGrpSpPr/>
            <p:nvPr/>
          </p:nvGrpSpPr>
          <p:grpSpPr>
            <a:xfrm>
              <a:off x="0" y="1594290"/>
              <a:ext cx="4722138" cy="631331"/>
              <a:chOff x="0" y="0"/>
              <a:chExt cx="4722137" cy="631330"/>
            </a:xfrm>
          </p:grpSpPr>
          <p:grpSp>
            <p:nvGrpSpPr>
              <p:cNvPr id="279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77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78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80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81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82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83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84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94" name="Group"/>
            <p:cNvGrpSpPr/>
            <p:nvPr/>
          </p:nvGrpSpPr>
          <p:grpSpPr>
            <a:xfrm>
              <a:off x="0" y="2493634"/>
              <a:ext cx="4722138" cy="631331"/>
              <a:chOff x="0" y="0"/>
              <a:chExt cx="4722137" cy="631330"/>
            </a:xfrm>
          </p:grpSpPr>
          <p:grpSp>
            <p:nvGrpSpPr>
              <p:cNvPr id="288" name="Group"/>
              <p:cNvGrpSpPr/>
              <p:nvPr/>
            </p:nvGrpSpPr>
            <p:grpSpPr>
              <a:xfrm>
                <a:off x="0" y="149994"/>
                <a:ext cx="141690" cy="474352"/>
                <a:chOff x="0" y="-129"/>
                <a:chExt cx="141689" cy="474351"/>
              </a:xfrm>
            </p:grpSpPr>
            <p:pic>
              <p:nvPicPr>
                <p:cNvPr id="286" name="Image" descr="Image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rcRect l="35871" t="5315" r="43406" b="80864"/>
                <a:stretch>
                  <a:fillRect/>
                </a:stretch>
              </p:blipFill>
              <p:spPr>
                <a:xfrm flipH="1">
                  <a:off x="39753" y="-130"/>
                  <a:ext cx="90160" cy="83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9" h="21363" fill="norm" stroke="1" extrusionOk="0">
                      <a:moveTo>
                        <a:pt x="10631" y="336"/>
                      </a:moveTo>
                      <a:cubicBezTo>
                        <a:pt x="9068" y="-237"/>
                        <a:pt x="7412" y="-104"/>
                        <a:pt x="6330" y="943"/>
                      </a:cubicBezTo>
                      <a:cubicBezTo>
                        <a:pt x="5169" y="2066"/>
                        <a:pt x="4134" y="5202"/>
                        <a:pt x="4134" y="7413"/>
                      </a:cubicBezTo>
                      <a:cubicBezTo>
                        <a:pt x="4134" y="8526"/>
                        <a:pt x="3686" y="9019"/>
                        <a:pt x="2029" y="9738"/>
                      </a:cubicBezTo>
                      <a:cubicBezTo>
                        <a:pt x="-811" y="10970"/>
                        <a:pt x="-653" y="11800"/>
                        <a:pt x="2395" y="11557"/>
                      </a:cubicBezTo>
                      <a:cubicBezTo>
                        <a:pt x="5166" y="11337"/>
                        <a:pt x="4946" y="10922"/>
                        <a:pt x="6239" y="17117"/>
                      </a:cubicBezTo>
                      <a:cubicBezTo>
                        <a:pt x="6573" y="18720"/>
                        <a:pt x="7187" y="20292"/>
                        <a:pt x="7611" y="20554"/>
                      </a:cubicBezTo>
                      <a:cubicBezTo>
                        <a:pt x="7885" y="20724"/>
                        <a:pt x="7503" y="21151"/>
                        <a:pt x="7520" y="21363"/>
                      </a:cubicBezTo>
                      <a:lnTo>
                        <a:pt x="18044" y="21363"/>
                      </a:lnTo>
                      <a:cubicBezTo>
                        <a:pt x="16121" y="19874"/>
                        <a:pt x="14658" y="18284"/>
                        <a:pt x="14658" y="17117"/>
                      </a:cubicBezTo>
                      <a:cubicBezTo>
                        <a:pt x="14658" y="16359"/>
                        <a:pt x="14915" y="15598"/>
                        <a:pt x="15207" y="15399"/>
                      </a:cubicBezTo>
                      <a:cubicBezTo>
                        <a:pt x="15499" y="15199"/>
                        <a:pt x="15713" y="13876"/>
                        <a:pt x="15664" y="12467"/>
                      </a:cubicBezTo>
                      <a:cubicBezTo>
                        <a:pt x="15561" y="9450"/>
                        <a:pt x="16241" y="8434"/>
                        <a:pt x="18867" y="7413"/>
                      </a:cubicBezTo>
                      <a:lnTo>
                        <a:pt x="20789" y="6705"/>
                      </a:lnTo>
                      <a:lnTo>
                        <a:pt x="18135" y="6402"/>
                      </a:lnTo>
                      <a:cubicBezTo>
                        <a:pt x="15775" y="6134"/>
                        <a:pt x="15469" y="5877"/>
                        <a:pt x="14566" y="3976"/>
                      </a:cubicBezTo>
                      <a:cubicBezTo>
                        <a:pt x="13735" y="2227"/>
                        <a:pt x="12194" y="910"/>
                        <a:pt x="10631" y="336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87" name="images.png" descr="images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0" t="16694" r="0" b="0"/>
                <a:stretch>
                  <a:fillRect/>
                </a:stretch>
              </p:blipFill>
              <p:spPr>
                <a:xfrm>
                  <a:off x="0" y="78181"/>
                  <a:ext cx="141690" cy="3960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289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63560" y="0"/>
                <a:ext cx="702083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0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1352683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1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2241807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2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3130930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3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0" b="5902"/>
              <a:stretch>
                <a:fillRect/>
              </a:stretch>
            </p:blipFill>
            <p:spPr>
              <a:xfrm>
                <a:off x="4020054" y="0"/>
                <a:ext cx="702084" cy="6313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