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64" r:id="rId10"/>
    <p:sldId id="267" r:id="rId11"/>
    <p:sldId id="268" r:id="rId12"/>
    <p:sldId id="273" r:id="rId13"/>
    <p:sldId id="270" r:id="rId14"/>
    <p:sldId id="274" r:id="rId15"/>
    <p:sldId id="275" r:id="rId16"/>
    <p:sldId id="276" r:id="rId17"/>
    <p:sldId id="277" r:id="rId18"/>
    <p:sldId id="278" r:id="rId19"/>
    <p:sldId id="280" r:id="rId20"/>
    <p:sldId id="279" r:id="rId21"/>
    <p:sldId id="281" r:id="rId22"/>
    <p:sldId id="282" r:id="rId23"/>
    <p:sldId id="283" r:id="rId24"/>
    <p:sldId id="285" r:id="rId25"/>
    <p:sldId id="28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494" y="49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4795-EB2C-4203-92DB-587514245EF3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8CDC-0DC9-40F9-A8E5-5B347259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5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4795-EB2C-4203-92DB-587514245EF3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8CDC-0DC9-40F9-A8E5-5B347259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39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4795-EB2C-4203-92DB-587514245EF3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8CDC-0DC9-40F9-A8E5-5B347259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94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4795-EB2C-4203-92DB-587514245EF3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8CDC-0DC9-40F9-A8E5-5B347259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09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4795-EB2C-4203-92DB-587514245EF3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8CDC-0DC9-40F9-A8E5-5B347259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16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4795-EB2C-4203-92DB-587514245EF3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8CDC-0DC9-40F9-A8E5-5B347259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11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4795-EB2C-4203-92DB-587514245EF3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8CDC-0DC9-40F9-A8E5-5B347259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5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4795-EB2C-4203-92DB-587514245EF3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8CDC-0DC9-40F9-A8E5-5B347259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09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4795-EB2C-4203-92DB-587514245EF3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8CDC-0DC9-40F9-A8E5-5B347259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45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4795-EB2C-4203-92DB-587514245EF3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8CDC-0DC9-40F9-A8E5-5B347259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13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4795-EB2C-4203-92DB-587514245EF3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8CDC-0DC9-40F9-A8E5-5B347259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157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C4795-EB2C-4203-92DB-587514245EF3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38CDC-0DC9-40F9-A8E5-5B347259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0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58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732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92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9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880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22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5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30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038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21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352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49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94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77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55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82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19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30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27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01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97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51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1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12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14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On-screen Show (4:3)</PresentationFormat>
  <Paragraphs>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Gudmundsson CIV Bruce I US</dc:creator>
  <cp:lastModifiedBy>Wells CIV Stase L US</cp:lastModifiedBy>
  <cp:revision>1</cp:revision>
  <dcterms:created xsi:type="dcterms:W3CDTF">2015-07-24T14:37:24Z</dcterms:created>
  <dcterms:modified xsi:type="dcterms:W3CDTF">2016-07-25T19:02:13Z</dcterms:modified>
</cp:coreProperties>
</file>